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301" r:id="rId17"/>
    <p:sldId id="300" r:id="rId18"/>
    <p:sldId id="295" r:id="rId19"/>
    <p:sldId id="296" r:id="rId20"/>
    <p:sldId id="297" r:id="rId21"/>
    <p:sldId id="298" r:id="rId22"/>
    <p:sldId id="299" r:id="rId23"/>
    <p:sldId id="302" r:id="rId24"/>
    <p:sldId id="303" r:id="rId25"/>
    <p:sldId id="304" r:id="rId26"/>
    <p:sldId id="305" r:id="rId27"/>
    <p:sldId id="306" r:id="rId28"/>
    <p:sldId id="281" r:id="rId29"/>
    <p:sldId id="257" r:id="rId30"/>
    <p:sldId id="266" r:id="rId31"/>
    <p:sldId id="258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E76A73-18D0-4F4D-911B-6221E4E8F5C8}" v="970" dt="2025-10-09T09:54:49.956"/>
    <p1510:client id="{88F48173-33A3-463A-A739-2F94904222E9}" v="231" dt="2025-10-09T03:20:52.494"/>
    <p1510:client id="{9B7BC2DD-77F1-45E2-99F0-DA9CB8BE88B2}" v="2234" dt="2025-10-09T03:45:25.970"/>
    <p1510:client id="{CEA4CF67-760F-4446-BC42-8DA76847F57C}" v="1164" dt="2025-10-09T13:58:25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09/10/2025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9885A-A4ED-6101-ACB2-1A62AA27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60F811C-86E7-6401-8EB2-F1F5A0923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553"/>
            <a:ext cx="9144000" cy="49133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/>
              <a:t>HomeWork</a:t>
            </a:r>
            <a:r>
              <a:rPr lang="fr-FR" dirty="0"/>
              <a:t> 1 by </a:t>
            </a:r>
            <a:r>
              <a:rPr lang="fr-FR" dirty="0" err="1"/>
              <a:t>aimeric</a:t>
            </a:r>
            <a:r>
              <a:rPr lang="fr-FR" dirty="0"/>
              <a:t> </a:t>
            </a:r>
            <a:r>
              <a:rPr lang="fr-FR" dirty="0" err="1"/>
              <a:t>rouyer</a:t>
            </a:r>
            <a:endParaRPr lang="fr-FR"/>
          </a:p>
          <a:p>
            <a:r>
              <a:rPr lang="fr-FR" dirty="0"/>
              <a:t>ID : 414410902</a:t>
            </a:r>
          </a:p>
          <a:p>
            <a:r>
              <a:rPr lang="fr-FR" dirty="0" err="1"/>
              <a:t>Consign</a:t>
            </a:r>
            <a:r>
              <a:rPr lang="fr-FR" dirty="0"/>
              <a:t> : </a:t>
            </a:r>
          </a:p>
          <a:p>
            <a:r>
              <a:rPr lang="fr-FR" dirty="0"/>
              <a:t>Setup Ubuntu Desktop and Ubuntu server</a:t>
            </a:r>
          </a:p>
          <a:p>
            <a:r>
              <a:rPr lang="fr-FR" dirty="0" err="1"/>
              <a:t>Execute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command in a terminal</a:t>
            </a:r>
          </a:p>
          <a:p>
            <a:r>
              <a:rPr lang="fr-FR" dirty="0"/>
              <a:t>Show the </a:t>
            </a:r>
            <a:r>
              <a:rPr lang="fr-FR" dirty="0" err="1"/>
              <a:t>result</a:t>
            </a:r>
            <a:r>
              <a:rPr lang="fr-FR" dirty="0"/>
              <a:t> of </a:t>
            </a:r>
            <a:r>
              <a:rPr lang="fr-FR" dirty="0" err="1"/>
              <a:t>thoes</a:t>
            </a:r>
            <a:r>
              <a:rPr lang="fr-FR" dirty="0"/>
              <a:t> command </a:t>
            </a:r>
          </a:p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  <a:p>
            <a:endParaRPr lang="fr-FR"/>
          </a:p>
          <a:p>
            <a:r>
              <a:rPr lang="fr-FR" dirty="0"/>
              <a:t>The </a:t>
            </a:r>
            <a:r>
              <a:rPr lang="fr-FR" dirty="0" err="1"/>
              <a:t>commands</a:t>
            </a:r>
            <a:r>
              <a:rPr lang="fr-FR" dirty="0"/>
              <a:t> are : </a:t>
            </a:r>
            <a:r>
              <a:rPr lang="fr-FR" dirty="0">
                <a:ea typeface="+mn-lt"/>
                <a:cs typeface="+mn-lt"/>
              </a:rPr>
              <a:t>cd, ls, </a:t>
            </a:r>
            <a:r>
              <a:rPr lang="fr-FR" dirty="0" err="1">
                <a:ea typeface="+mn-lt"/>
                <a:cs typeface="+mn-lt"/>
              </a:rPr>
              <a:t>chown</a:t>
            </a:r>
            <a:r>
              <a:rPr lang="fr-FR" dirty="0">
                <a:ea typeface="+mn-lt"/>
                <a:cs typeface="+mn-lt"/>
              </a:rPr>
              <a:t>, </a:t>
            </a:r>
            <a:r>
              <a:rPr lang="fr-FR" dirty="0" err="1">
                <a:ea typeface="+mn-lt"/>
                <a:cs typeface="+mn-lt"/>
              </a:rPr>
              <a:t>rm</a:t>
            </a:r>
            <a:r>
              <a:rPr lang="fr-FR" dirty="0">
                <a:ea typeface="+mn-lt"/>
                <a:cs typeface="+mn-lt"/>
              </a:rPr>
              <a:t>, cat, </a:t>
            </a:r>
            <a:r>
              <a:rPr lang="fr-FR" dirty="0" err="1">
                <a:ea typeface="+mn-lt"/>
                <a:cs typeface="+mn-lt"/>
              </a:rPr>
              <a:t>ifconfig</a:t>
            </a:r>
            <a:r>
              <a:rPr lang="fr-FR" dirty="0">
                <a:ea typeface="+mn-lt"/>
                <a:cs typeface="+mn-lt"/>
              </a:rPr>
              <a:t>, vi, </a:t>
            </a:r>
            <a:r>
              <a:rPr lang="fr-FR" dirty="0" err="1">
                <a:ea typeface="+mn-lt"/>
                <a:cs typeface="+mn-lt"/>
              </a:rPr>
              <a:t>vim</a:t>
            </a:r>
            <a:r>
              <a:rPr lang="fr-FR" dirty="0">
                <a:ea typeface="+mn-lt"/>
                <a:cs typeface="+mn-lt"/>
              </a:rPr>
              <a:t>, nano, </a:t>
            </a:r>
            <a:r>
              <a:rPr lang="fr-FR" dirty="0" err="1">
                <a:ea typeface="+mn-lt"/>
                <a:cs typeface="+mn-lt"/>
              </a:rPr>
              <a:t>sudo</a:t>
            </a:r>
            <a:r>
              <a:rPr lang="fr-FR" dirty="0">
                <a:ea typeface="+mn-lt"/>
                <a:cs typeface="+mn-lt"/>
              </a:rPr>
              <a:t>, </a:t>
            </a:r>
            <a:r>
              <a:rPr lang="fr-FR" dirty="0" err="1">
                <a:ea typeface="+mn-lt"/>
                <a:cs typeface="+mn-lt"/>
              </a:rPr>
              <a:t>ps</a:t>
            </a:r>
            <a:r>
              <a:rPr lang="fr-FR" dirty="0">
                <a:ea typeface="+mn-lt"/>
                <a:cs typeface="+mn-lt"/>
              </a:rPr>
              <a:t>, </a:t>
            </a:r>
            <a:r>
              <a:rPr lang="fr-FR" dirty="0" err="1">
                <a:ea typeface="+mn-lt"/>
                <a:cs typeface="+mn-lt"/>
              </a:rPr>
              <a:t>kill</a:t>
            </a:r>
            <a:r>
              <a:rPr lang="fr-FR" dirty="0">
                <a:ea typeface="+mn-lt"/>
                <a:cs typeface="+mn-lt"/>
              </a:rPr>
              <a:t>, </a:t>
            </a:r>
            <a:r>
              <a:rPr lang="fr-FR" dirty="0" err="1">
                <a:ea typeface="+mn-lt"/>
                <a:cs typeface="+mn-lt"/>
              </a:rPr>
              <a:t>apt</a:t>
            </a:r>
            <a:r>
              <a:rPr lang="fr-FR" dirty="0">
                <a:ea typeface="+mn-lt"/>
                <a:cs typeface="+mn-lt"/>
              </a:rPr>
              <a:t>, </a:t>
            </a:r>
            <a:r>
              <a:rPr lang="fr-FR" dirty="0" err="1">
                <a:ea typeface="+mn-lt"/>
                <a:cs typeface="+mn-lt"/>
              </a:rPr>
              <a:t>wget</a:t>
            </a:r>
            <a:r>
              <a:rPr lang="fr-FR" dirty="0">
                <a:ea typeface="+mn-lt"/>
                <a:cs typeface="+mn-lt"/>
              </a:rPr>
              <a:t>, </a:t>
            </a:r>
            <a:r>
              <a:rPr lang="fr-FR" dirty="0" err="1">
                <a:ea typeface="+mn-lt"/>
                <a:cs typeface="+mn-lt"/>
              </a:rPr>
              <a:t>grep</a:t>
            </a:r>
            <a:r>
              <a:rPr lang="fr-FR" dirty="0">
                <a:ea typeface="+mn-lt"/>
                <a:cs typeface="+mn-lt"/>
              </a:rPr>
              <a:t>, source, service</a:t>
            </a:r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98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D8A25-A665-37F5-655C-AC4308B7A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EB75C7C0-650E-9496-4BFB-1AA087C37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/>
              <a:t>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access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server </a:t>
            </a:r>
            <a:r>
              <a:rPr lang="fr-FR" dirty="0" err="1"/>
              <a:t>remotely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a screen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to check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openSSH</a:t>
            </a:r>
            <a:r>
              <a:rPr lang="fr-FR" dirty="0"/>
              <a:t> server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6A56AE34-A463-4D11-7F4F-1E83F3CE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80" y="2053351"/>
            <a:ext cx="6541245" cy="407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5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FB102-E70A-95F0-A959-F5236F3F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5F170F1-B321-E68F-C191-B8566C6D7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select </a:t>
            </a:r>
            <a:r>
              <a:rPr lang="fr-FR" dirty="0" err="1"/>
              <a:t>additional</a:t>
            </a:r>
            <a:r>
              <a:rPr lang="fr-FR" dirty="0"/>
              <a:t> module 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them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DC8014A4-9783-D7CC-3402-CAC6A8E5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41" y="1234488"/>
            <a:ext cx="8834049" cy="550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2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07C05-D3CF-2DAB-D7A1-B3D2614C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CF971A7B-25DC-CC9D-AC50-0803881A0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arrive </a:t>
            </a:r>
            <a:r>
              <a:rPr lang="fr-FR" dirty="0" err="1"/>
              <a:t>here</a:t>
            </a:r>
            <a:r>
              <a:rPr lang="fr-FR" dirty="0"/>
              <a:t>, and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have to </a:t>
            </a:r>
            <a:r>
              <a:rPr lang="fr-FR" dirty="0" err="1"/>
              <a:t>wait</a:t>
            </a:r>
            <a:r>
              <a:rPr lang="fr-FR" dirty="0"/>
              <a:t> </a:t>
            </a:r>
            <a:r>
              <a:rPr lang="fr-FR" dirty="0" err="1"/>
              <a:t>until</a:t>
            </a:r>
            <a:r>
              <a:rPr lang="fr-FR" dirty="0"/>
              <a:t> the installation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complete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ED7E860E-9EEE-5DE2-C780-029A25E3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58" y="1653268"/>
            <a:ext cx="7310049" cy="45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9B24-5DC4-0EDE-8005-FCF8C049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86AAA6F-1EAD-9DA8-A3A7-284BD70ED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err="1"/>
              <a:t>Now</a:t>
            </a:r>
            <a:r>
              <a:rPr lang="fr-FR" dirty="0"/>
              <a:t> </a:t>
            </a:r>
            <a:r>
              <a:rPr lang="fr-FR" err="1"/>
              <a:t>you</a:t>
            </a:r>
            <a:r>
              <a:rPr lang="fr-FR" dirty="0"/>
              <a:t> </a:t>
            </a:r>
            <a:r>
              <a:rPr lang="fr-FR" err="1"/>
              <a:t>just</a:t>
            </a:r>
            <a:r>
              <a:rPr lang="fr-FR" dirty="0"/>
              <a:t> have to select reboot </a:t>
            </a:r>
            <a:r>
              <a:rPr lang="fr-FR" err="1"/>
              <a:t>now</a:t>
            </a:r>
            <a:r>
              <a:rPr lang="fr-FR" dirty="0"/>
              <a:t> on the </a:t>
            </a:r>
            <a:r>
              <a:rPr lang="fr-FR" err="1"/>
              <a:t>bottom</a:t>
            </a:r>
            <a:r>
              <a:rPr lang="fr-FR" dirty="0"/>
              <a:t>, the </a:t>
            </a:r>
            <a:r>
              <a:rPr lang="fr-FR" err="1"/>
              <a:t>coputer</a:t>
            </a:r>
            <a:r>
              <a:rPr lang="fr-FR" dirty="0"/>
              <a:t> </a:t>
            </a:r>
            <a:r>
              <a:rPr lang="fr-FR" err="1"/>
              <a:t>will</a:t>
            </a:r>
            <a:r>
              <a:rPr lang="fr-FR" dirty="0"/>
              <a:t> restart and </a:t>
            </a:r>
            <a:r>
              <a:rPr lang="fr-FR" err="1"/>
              <a:t>automatically</a:t>
            </a:r>
            <a:r>
              <a:rPr lang="fr-FR" dirty="0"/>
              <a:t> boot on </a:t>
            </a:r>
            <a:r>
              <a:rPr lang="fr-FR" err="1"/>
              <a:t>ubuntu</a:t>
            </a:r>
            <a:r>
              <a:rPr lang="fr-FR" dirty="0"/>
              <a:t> server </a:t>
            </a:r>
          </a:p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have to enter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username</a:t>
            </a:r>
            <a:r>
              <a:rPr lang="fr-FR" dirty="0"/>
              <a:t> and </a:t>
            </a:r>
            <a:r>
              <a:rPr lang="fr-FR" dirty="0" err="1"/>
              <a:t>password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19CFBE31-5561-E480-4269-2BC31CB5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44" y="1716049"/>
            <a:ext cx="7275534" cy="45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7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DFB1-A5C4-208C-1FB3-5AF6505DB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7477804-7BCB-F7B9-68FE-8912858FB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boot on </a:t>
            </a:r>
            <a:r>
              <a:rPr lang="fr-FR" dirty="0" err="1"/>
              <a:t>ubuntu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arrive to </a:t>
            </a:r>
            <a:r>
              <a:rPr lang="fr-FR" dirty="0" err="1"/>
              <a:t>this</a:t>
            </a:r>
            <a:r>
              <a:rPr lang="fr-FR" dirty="0"/>
              <a:t> screen 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</a:t>
            </a:r>
            <a:r>
              <a:rPr lang="fr-FR" dirty="0" err="1"/>
              <a:t>touch</a:t>
            </a:r>
            <a:r>
              <a:rPr lang="fr-FR" dirty="0"/>
              <a:t> </a:t>
            </a:r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select Try or Install Ubuntu (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) by default</a:t>
            </a:r>
          </a:p>
        </p:txBody>
      </p:sp>
      <p:pic>
        <p:nvPicPr>
          <p:cNvPr id="2" name="Image 1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DAA5160-1F68-C0DA-CDEB-136478A8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282" y="1943835"/>
            <a:ext cx="68008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5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E2BD-9A07-B438-DAD5-4E6D89CFE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C05515E9-9F92-5A1A-BFCA-F8ED28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/>
              <a:t>First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select the </a:t>
            </a:r>
            <a:r>
              <a:rPr lang="fr-FR" dirty="0" err="1"/>
              <a:t>language</a:t>
            </a:r>
            <a:r>
              <a:rPr lang="fr-FR" dirty="0"/>
              <a:t> ( </a:t>
            </a: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graphic</a:t>
            </a:r>
            <a:r>
              <a:rPr lang="fr-FR" dirty="0"/>
              <a:t> interface </a:t>
            </a:r>
            <a:r>
              <a:rPr lang="fr-FR" dirty="0" err="1"/>
              <a:t>we</a:t>
            </a:r>
            <a:r>
              <a:rPr lang="fr-FR" dirty="0"/>
              <a:t> can use the mouse 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)</a:t>
            </a:r>
          </a:p>
        </p:txBody>
      </p:sp>
      <p:pic>
        <p:nvPicPr>
          <p:cNvPr id="4" name="Image 3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A98C9CE5-0CC3-6818-6279-EE7795D0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64" y="1895707"/>
            <a:ext cx="6837074" cy="42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0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F302-16E3-9968-4CCF-D70E33AE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CAC9BF4-5175-3352-5EA0-D7FF49646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default </a:t>
            </a: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have </a:t>
            </a:r>
            <a:r>
              <a:rPr lang="fr-FR" dirty="0" err="1"/>
              <a:t>accessibility</a:t>
            </a:r>
            <a:r>
              <a:rPr lang="fr-FR" dirty="0"/>
              <a:t> issues</a:t>
            </a:r>
          </a:p>
        </p:txBody>
      </p:sp>
      <p:pic>
        <p:nvPicPr>
          <p:cNvPr id="4" name="Image 3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8960EF79-D6DB-E148-1E47-A207414E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44" y="1771805"/>
            <a:ext cx="7289318" cy="45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48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8CD-2E5D-65FA-F19B-F809BD47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60EF2BE5-8FDB-4714-4110-8059181CA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select the keyboard ( 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advise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use the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) </a:t>
            </a:r>
          </a:p>
        </p:txBody>
      </p:sp>
      <p:pic>
        <p:nvPicPr>
          <p:cNvPr id="2" name="Image 1" descr="Une image contenant texte, Appareils électroniques, capture d’écran, ordinateur&#10;&#10;Le contenu généré par l’IA peut être incorrect.">
            <a:extLst>
              <a:ext uri="{FF2B5EF4-FFF2-40B4-BE49-F238E27FC236}">
                <a16:creationId xmlns:a16="http://schemas.microsoft.com/office/drawing/2014/main" id="{AC254E12-AE57-9FA9-6D58-DA37B4D6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19" y="1808976"/>
            <a:ext cx="7462781" cy="46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94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D103-8959-1F46-036C-73BB69895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B6DA217-E91F-4991-E61E-98F028CF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We</a:t>
            </a:r>
            <a:r>
              <a:rPr lang="fr-FR" dirty="0"/>
              <a:t> setup the internet connexion ( to download </a:t>
            </a:r>
            <a:r>
              <a:rPr lang="fr-FR" dirty="0" err="1"/>
              <a:t>missing</a:t>
            </a:r>
            <a:r>
              <a:rPr lang="fr-FR" dirty="0"/>
              <a:t> driver for </a:t>
            </a:r>
            <a:r>
              <a:rPr lang="fr-FR" dirty="0" err="1"/>
              <a:t>example</a:t>
            </a:r>
            <a:r>
              <a:rPr lang="fr-FR" dirty="0"/>
              <a:t> ) </a:t>
            </a:r>
          </a:p>
        </p:txBody>
      </p:sp>
      <p:pic>
        <p:nvPicPr>
          <p:cNvPr id="2" name="Image 1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00A4DDB6-A417-EF88-4D1F-7126BB05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44" y="1945268"/>
            <a:ext cx="6273318" cy="38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4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99E5F-F71D-5127-3581-40039466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FB4DDD7-81E4-0547-4083-E59CA073E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the update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better</a:t>
            </a:r>
            <a:r>
              <a:rPr lang="fr-FR" dirty="0"/>
              <a:t> compatibility, more </a:t>
            </a:r>
            <a:r>
              <a:rPr lang="fr-FR" dirty="0" err="1"/>
              <a:t>secure</a:t>
            </a:r>
            <a:r>
              <a:rPr lang="fr-FR" dirty="0"/>
              <a:t> and more stable version of </a:t>
            </a:r>
            <a:r>
              <a:rPr lang="fr-FR" dirty="0" err="1"/>
              <a:t>ubuntu</a:t>
            </a:r>
          </a:p>
        </p:txBody>
      </p:sp>
      <p:pic>
        <p:nvPicPr>
          <p:cNvPr id="2" name="Image 1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F33C15EA-2815-E78A-BF2E-1A5FBB2F6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09" y="1654097"/>
            <a:ext cx="7871183" cy="49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/>
              <a:t>First </a:t>
            </a:r>
            <a:r>
              <a:rPr lang="fr-FR" dirty="0" err="1"/>
              <a:t>we</a:t>
            </a:r>
            <a:r>
              <a:rPr lang="fr-FR" dirty="0"/>
              <a:t> have to </a:t>
            </a:r>
            <a:r>
              <a:rPr lang="fr-FR" dirty="0" err="1"/>
              <a:t>specify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do </a:t>
            </a:r>
            <a:r>
              <a:rPr lang="fr-FR" dirty="0" err="1"/>
              <a:t>with</a:t>
            </a:r>
            <a:r>
              <a:rPr lang="fr-FR" dirty="0"/>
              <a:t> the iso (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ubuntu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) </a:t>
            </a:r>
          </a:p>
        </p:txBody>
      </p:sp>
      <p:pic>
        <p:nvPicPr>
          <p:cNvPr id="2" name="Image 1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1F26366F-9154-6059-DBB1-6033E2955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925" y="1656945"/>
            <a:ext cx="68294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4C12B-9CA9-54B7-5C20-7964EE71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675310-7DC9-F38B-BCB8-0203756C5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select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time </a:t>
            </a:r>
            <a:r>
              <a:rPr lang="fr-FR" dirty="0" err="1"/>
              <a:t>we</a:t>
            </a:r>
            <a:r>
              <a:rPr lang="fr-FR" dirty="0"/>
              <a:t> boot </a:t>
            </a:r>
            <a:r>
              <a:rPr lang="fr-FR" dirty="0" err="1"/>
              <a:t>our</a:t>
            </a:r>
            <a:r>
              <a:rPr lang="fr-FR" dirty="0"/>
              <a:t> computer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have to do all of </a:t>
            </a:r>
            <a:r>
              <a:rPr lang="fr-FR" dirty="0" err="1"/>
              <a:t>that</a:t>
            </a:r>
            <a:r>
              <a:rPr lang="fr-FR" dirty="0"/>
              <a:t> all over </a:t>
            </a:r>
            <a:r>
              <a:rPr lang="fr-FR" dirty="0" err="1"/>
              <a:t>again</a:t>
            </a:r>
          </a:p>
        </p:txBody>
      </p:sp>
      <p:pic>
        <p:nvPicPr>
          <p:cNvPr id="2" name="Image 1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30D50095-57B8-553A-BA10-41D41295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35" y="2093951"/>
            <a:ext cx="6904744" cy="42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5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8272D-8B98-F25D-DE83-4A052C19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92023BE-1143-50E3-9BA0-CAA77297D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select interactive installation as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easier</a:t>
            </a:r>
            <a:r>
              <a:rPr lang="fr-FR" dirty="0"/>
              <a:t> and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partition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disk</a:t>
            </a:r>
          </a:p>
        </p:txBody>
      </p:sp>
      <p:pic>
        <p:nvPicPr>
          <p:cNvPr id="2" name="Image 1" descr="Une image contenant texte, capture d’écran, ordinateur, logiciel&#10;&#10;Le contenu généré par l’IA peut être incorrect.">
            <a:extLst>
              <a:ext uri="{FF2B5EF4-FFF2-40B4-BE49-F238E27FC236}">
                <a16:creationId xmlns:a16="http://schemas.microsoft.com/office/drawing/2014/main" id="{28950991-16CF-2DE6-89E3-E0393F6F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6" y="2149707"/>
            <a:ext cx="6378159" cy="39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1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6F66-9B7A-D0D9-345C-5CA026AF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0F14E14-34FD-BB20-9F7D-EC9EFCFFC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select default as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ubuntu</a:t>
            </a:r>
            <a:r>
              <a:rPr lang="fr-FR" dirty="0"/>
              <a:t> desktop for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more app </a:t>
            </a:r>
            <a:r>
              <a:rPr lang="fr-FR" dirty="0" err="1"/>
              <a:t>later</a:t>
            </a:r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118B42DA-2867-DC12-A091-D30C7D33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97" y="1858537"/>
            <a:ext cx="7319817" cy="45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95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9E436-6B71-4068-E2EF-96BC01CB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4B4E5E2-36F7-6B0F-F647-05ABE2208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/>
              <a:t>By default </a:t>
            </a:r>
            <a:r>
              <a:rPr lang="fr-FR" dirty="0" err="1"/>
              <a:t>thoes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are not </a:t>
            </a:r>
            <a:r>
              <a:rPr lang="fr-FR" dirty="0" err="1"/>
              <a:t>checked</a:t>
            </a:r>
            <a:r>
              <a:rPr lang="fr-FR" dirty="0"/>
              <a:t> i </a:t>
            </a:r>
            <a:r>
              <a:rPr lang="fr-FR" dirty="0" err="1"/>
              <a:t>recommend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check </a:t>
            </a:r>
            <a:r>
              <a:rPr lang="fr-FR" dirty="0" err="1"/>
              <a:t>them</a:t>
            </a:r>
            <a:endParaRPr lang="fr-FR" dirty="0"/>
          </a:p>
        </p:txBody>
      </p:sp>
      <p:pic>
        <p:nvPicPr>
          <p:cNvPr id="2" name="Image 1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CA7A88D1-7273-ED36-F11E-CCF7ECE1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84" y="1765610"/>
            <a:ext cx="7307427" cy="45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2E2D6-BCD1-EDF2-2E44-64E9EEEB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A336EDC-4C6A-46CF-8A25-CA1CC27F5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before</a:t>
            </a:r>
            <a:r>
              <a:rPr lang="fr-FR" dirty="0"/>
              <a:t> for </a:t>
            </a:r>
            <a:r>
              <a:rPr lang="fr-FR" dirty="0" err="1"/>
              <a:t>simplicity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use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disk</a:t>
            </a:r>
          </a:p>
        </p:txBody>
      </p:sp>
      <p:pic>
        <p:nvPicPr>
          <p:cNvPr id="2" name="Image 1" descr="Une image contenant texte, capture d’écran, ordinateur, logiciel&#10;&#10;Le contenu généré par l’IA peut être incorrect.">
            <a:extLst>
              <a:ext uri="{FF2B5EF4-FFF2-40B4-BE49-F238E27FC236}">
                <a16:creationId xmlns:a16="http://schemas.microsoft.com/office/drawing/2014/main" id="{0D64F56E-EC14-3535-8633-1C0D9569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33" y="1654098"/>
            <a:ext cx="7660549" cy="47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0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7CDB2-3A39-2BDA-1109-D41783669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73DF072-A668-39F2-B2F8-2958ACEBA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sz="2200" err="1"/>
              <a:t>Here</a:t>
            </a:r>
            <a:r>
              <a:rPr lang="fr-FR" sz="2200"/>
              <a:t> </a:t>
            </a:r>
            <a:r>
              <a:rPr lang="fr-FR" sz="2200" err="1"/>
              <a:t>we</a:t>
            </a:r>
            <a:r>
              <a:rPr lang="fr-FR" sz="2200"/>
              <a:t> enter </a:t>
            </a:r>
            <a:r>
              <a:rPr lang="fr-FR" sz="2200" err="1"/>
              <a:t>our</a:t>
            </a:r>
            <a:r>
              <a:rPr lang="fr-FR" sz="2200"/>
              <a:t> </a:t>
            </a:r>
            <a:r>
              <a:rPr lang="fr-FR" sz="2200" err="1"/>
              <a:t>credential</a:t>
            </a:r>
            <a:r>
              <a:rPr lang="fr-FR" sz="2200"/>
              <a:t>, the </a:t>
            </a:r>
            <a:r>
              <a:rPr lang="fr-FR" sz="2200" err="1"/>
              <a:t>name</a:t>
            </a:r>
            <a:r>
              <a:rPr lang="fr-FR" sz="2200"/>
              <a:t> of the </a:t>
            </a:r>
            <a:r>
              <a:rPr lang="fr-FR" sz="2200" err="1"/>
              <a:t>account</a:t>
            </a:r>
            <a:endParaRPr lang="en-US" sz="2200" err="1"/>
          </a:p>
          <a:p>
            <a:r>
              <a:rPr lang="fr-FR" sz="2200" dirty="0"/>
              <a:t>The </a:t>
            </a:r>
            <a:r>
              <a:rPr lang="fr-FR" sz="2200" dirty="0" err="1"/>
              <a:t>name</a:t>
            </a:r>
            <a:r>
              <a:rPr lang="fr-FR" sz="2200" dirty="0"/>
              <a:t> of the computer </a:t>
            </a:r>
            <a:r>
              <a:rPr lang="fr-FR" sz="2200" dirty="0" err="1"/>
              <a:t>seen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the network and the </a:t>
            </a:r>
            <a:r>
              <a:rPr lang="fr-FR" sz="2200" dirty="0" err="1"/>
              <a:t>password</a:t>
            </a:r>
            <a:r>
              <a:rPr lang="fr-FR" sz="2200" dirty="0"/>
              <a:t> of the </a:t>
            </a:r>
            <a:r>
              <a:rPr lang="fr-FR" sz="2200" dirty="0" err="1"/>
              <a:t>account</a:t>
            </a:r>
            <a:endParaRPr lang="fr-FR" dirty="0" err="1"/>
          </a:p>
        </p:txBody>
      </p:sp>
      <p:pic>
        <p:nvPicPr>
          <p:cNvPr id="2" name="Image 1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F97E4F09-4EFC-88F2-748D-4390DC15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99" y="1877122"/>
            <a:ext cx="7344597" cy="45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44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54CA2-7937-BFEE-4BA8-388479DA5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6402CA2C-CC48-B157-B5D1-5A78A756F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select the time zone (use </a:t>
            </a:r>
            <a:r>
              <a:rPr lang="fr-FR" dirty="0" err="1"/>
              <a:t>sometime</a:t>
            </a:r>
            <a:r>
              <a:rPr lang="fr-FR" dirty="0"/>
              <a:t> for </a:t>
            </a:r>
            <a:r>
              <a:rPr lang="fr-FR" dirty="0" err="1"/>
              <a:t>security</a:t>
            </a:r>
            <a:r>
              <a:rPr lang="fr-FR" dirty="0"/>
              <a:t>) </a:t>
            </a:r>
            <a:r>
              <a:rPr lang="fr-FR" dirty="0" err="1"/>
              <a:t>so</a:t>
            </a:r>
            <a:r>
              <a:rPr lang="fr-FR" dirty="0"/>
              <a:t> the computer </a:t>
            </a:r>
            <a:r>
              <a:rPr lang="fr-FR" dirty="0" err="1"/>
              <a:t>automatically</a:t>
            </a:r>
            <a:r>
              <a:rPr lang="fr-FR" dirty="0"/>
              <a:t> know </a:t>
            </a:r>
            <a:r>
              <a:rPr lang="fr-FR" dirty="0" err="1"/>
              <a:t>what</a:t>
            </a:r>
            <a:r>
              <a:rPr lang="fr-FR" dirty="0"/>
              <a:t> time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</a:p>
        </p:txBody>
      </p:sp>
      <p:pic>
        <p:nvPicPr>
          <p:cNvPr id="2" name="Image 1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C61C023C-23A1-A1FD-3B25-B4F626DC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26" y="1920488"/>
            <a:ext cx="7152549" cy="44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88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D5E24-8908-512D-70D2-5843C476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BB7CC7E2-C5A9-76F1-BE17-37A40639F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885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2 setting up </a:t>
            </a:r>
            <a:r>
              <a:rPr lang="fr-FR" dirty="0" err="1"/>
              <a:t>ubuntu</a:t>
            </a:r>
            <a:r>
              <a:rPr lang="fr-FR" dirty="0"/>
              <a:t> Desktop</a:t>
            </a:r>
          </a:p>
          <a:p>
            <a:r>
              <a:rPr lang="fr-FR" dirty="0" err="1"/>
              <a:t>Now</a:t>
            </a:r>
            <a:r>
              <a:rPr lang="fr-FR" dirty="0"/>
              <a:t> click on </a:t>
            </a:r>
            <a:r>
              <a:rPr lang="fr-FR" dirty="0" err="1"/>
              <a:t>install</a:t>
            </a:r>
            <a:r>
              <a:rPr lang="fr-FR" dirty="0"/>
              <a:t>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proceed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instalation</a:t>
            </a:r>
          </a:p>
          <a:p>
            <a:r>
              <a:rPr lang="fr-FR" dirty="0"/>
              <a:t>Once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the computer </a:t>
            </a:r>
            <a:r>
              <a:rPr lang="fr-FR" dirty="0" err="1"/>
              <a:t>will</a:t>
            </a:r>
            <a:r>
              <a:rPr lang="fr-FR" dirty="0"/>
              <a:t> restart 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iwll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use Ubuntu Desktop </a:t>
            </a:r>
          </a:p>
        </p:txBody>
      </p:sp>
      <p:pic>
        <p:nvPicPr>
          <p:cNvPr id="2" name="Image 1" descr="Une image contenant texte, capture d’écran, logiciel, diagramme&#10;&#10;Le contenu généré par l’IA peut être incorrect.">
            <a:extLst>
              <a:ext uri="{FF2B5EF4-FFF2-40B4-BE49-F238E27FC236}">
                <a16:creationId xmlns:a16="http://schemas.microsoft.com/office/drawing/2014/main" id="{27E9BA55-01AC-AB2E-7E4D-BFB30E87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385" y="2316976"/>
            <a:ext cx="6520646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8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6E2B-2CE6-3CF8-C663-10679D2C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6A7DA38-D9AD-65DB-E2E3-8B9114B61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553"/>
            <a:ext cx="9144000" cy="2341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The command CD</a:t>
            </a:r>
          </a:p>
          <a:p>
            <a:r>
              <a:rPr lang="fr-FR" err="1"/>
              <a:t>Used</a:t>
            </a:r>
            <a:r>
              <a:rPr lang="fr-FR"/>
              <a:t> to move </a:t>
            </a:r>
            <a:r>
              <a:rPr lang="fr-FR" err="1"/>
              <a:t>between</a:t>
            </a:r>
            <a:r>
              <a:rPr lang="fr-FR"/>
              <a:t> folder </a:t>
            </a:r>
          </a:p>
          <a:p>
            <a:r>
              <a:rPr lang="fr-FR"/>
              <a:t>Change the </a:t>
            </a:r>
            <a:r>
              <a:rPr lang="fr-FR" err="1"/>
              <a:t>current</a:t>
            </a:r>
            <a:r>
              <a:rPr lang="fr-FR"/>
              <a:t> directory</a:t>
            </a:r>
          </a:p>
          <a:p>
            <a:r>
              <a:rPr lang="fr-FR"/>
              <a:t>For </a:t>
            </a:r>
            <a:r>
              <a:rPr lang="fr-FR" err="1"/>
              <a:t>example</a:t>
            </a:r>
            <a:r>
              <a:rPr lang="fr-FR"/>
              <a:t> i </a:t>
            </a:r>
            <a:r>
              <a:rPr lang="fr-FR" err="1"/>
              <a:t>was</a:t>
            </a:r>
            <a:r>
              <a:rPr lang="fr-FR"/>
              <a:t> in the home ( </a:t>
            </a:r>
            <a:r>
              <a:rPr lang="fr-FR" err="1"/>
              <a:t>represented</a:t>
            </a:r>
            <a:r>
              <a:rPr lang="fr-FR"/>
              <a:t> by ~ ) and i </a:t>
            </a:r>
            <a:r>
              <a:rPr lang="fr-FR" err="1"/>
              <a:t>moved</a:t>
            </a:r>
            <a:r>
              <a:rPr lang="fr-FR"/>
              <a:t> to </a:t>
            </a:r>
            <a:r>
              <a:rPr lang="fr-FR" err="1"/>
              <a:t>directoryExample</a:t>
            </a:r>
          </a:p>
        </p:txBody>
      </p:sp>
      <p:pic>
        <p:nvPicPr>
          <p:cNvPr id="4" name="Image 3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9D74C52-F79D-7E27-C20E-4A60ED81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81" y="3228975"/>
            <a:ext cx="937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75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843B252-1EF3-246D-2BFD-4E502B192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761144"/>
            <a:ext cx="10515600" cy="956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DD69F43-7BCE-B219-EF36-78E0D149F9BA}"/>
              </a:ext>
            </a:extLst>
          </p:cNvPr>
          <p:cNvSpPr txBox="1"/>
          <p:nvPr/>
        </p:nvSpPr>
        <p:spPr>
          <a:xfrm>
            <a:off x="835025" y="596900"/>
            <a:ext cx="10515600" cy="346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2800"/>
              <a:t>Commande : ls</a:t>
            </a:r>
            <a:endParaRPr lang="en-US" sz="2800" err="1"/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2800"/>
              <a:t>Show files and folder in the </a:t>
            </a:r>
            <a:r>
              <a:rPr lang="fr-FR" sz="2800" err="1"/>
              <a:t>current</a:t>
            </a:r>
            <a:r>
              <a:rPr lang="fr-FR" sz="2800"/>
              <a:t> folder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2800"/>
              <a:t>For </a:t>
            </a:r>
            <a:r>
              <a:rPr lang="fr-FR" sz="2800" err="1"/>
              <a:t>example</a:t>
            </a:r>
            <a:r>
              <a:rPr lang="fr-FR" sz="2800"/>
              <a:t> in the </a:t>
            </a:r>
            <a:r>
              <a:rPr lang="fr-FR" sz="2800" err="1"/>
              <a:t>current</a:t>
            </a:r>
            <a:r>
              <a:rPr lang="fr-FR" sz="2800"/>
              <a:t> folder </a:t>
            </a:r>
            <a:r>
              <a:rPr lang="fr-FR" sz="2800" err="1"/>
              <a:t>you</a:t>
            </a:r>
            <a:r>
              <a:rPr lang="fr-FR" sz="2800"/>
              <a:t> </a:t>
            </a:r>
            <a:r>
              <a:rPr lang="fr-FR" sz="2800" err="1"/>
              <a:t>see</a:t>
            </a:r>
            <a:r>
              <a:rPr lang="fr-FR" sz="2800"/>
              <a:t> in white the files ( </a:t>
            </a:r>
            <a:r>
              <a:rPr lang="fr-FR" sz="2800" err="1"/>
              <a:t>fileExample</a:t>
            </a:r>
            <a:r>
              <a:rPr lang="fr-FR" sz="2800"/>
              <a:t>, fileExample2, fileExample3, fileExample4)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2800"/>
              <a:t>and in </a:t>
            </a:r>
            <a:r>
              <a:rPr lang="fr-FR" sz="2800" err="1"/>
              <a:t>blue</a:t>
            </a:r>
            <a:r>
              <a:rPr lang="fr-FR" sz="2800"/>
              <a:t> the folders : (</a:t>
            </a:r>
            <a:r>
              <a:rPr lang="fr-FR" sz="2800" err="1"/>
              <a:t>subDirectoryExample</a:t>
            </a:r>
            <a:r>
              <a:rPr lang="fr-FR" sz="2800"/>
              <a:t>, subDirectoryExample2, subDirectoryExample3, subDirectoryExample4 ) 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98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2707A-5D83-A4A9-65D1-974027A64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B6653526-A47E-3315-F66D-EC198D63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of code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shown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to </a:t>
            </a:r>
            <a:r>
              <a:rPr lang="fr-FR" dirty="0" err="1"/>
              <a:t>wait</a:t>
            </a:r>
          </a:p>
          <a:p>
            <a:endParaRPr lang="fr-FR" dirty="0"/>
          </a:p>
        </p:txBody>
      </p:sp>
      <p:pic>
        <p:nvPicPr>
          <p:cNvPr id="4" name="Image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577AA5A-6EC7-FE00-B50A-76E8B76C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94" y="1715134"/>
            <a:ext cx="68294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07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4D1B2-816C-BD4C-F3C0-3C8ECDCD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1A6C6-B4E1-D0E0-D4FE-6D2F246D0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684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 </a:t>
            </a:r>
            <a:r>
              <a:rPr lang="fr-FR" err="1"/>
              <a:t>chown</a:t>
            </a:r>
            <a:endParaRPr lang="fr-FR"/>
          </a:p>
          <a:p>
            <a:pPr marL="0" indent="0" algn="ctr">
              <a:buNone/>
            </a:pPr>
            <a:r>
              <a:rPr lang="fr-FR"/>
              <a:t>Changes the </a:t>
            </a:r>
            <a:r>
              <a:rPr lang="fr-FR" err="1"/>
              <a:t>owner</a:t>
            </a:r>
            <a:r>
              <a:rPr lang="fr-FR"/>
              <a:t> of a </a:t>
            </a:r>
            <a:r>
              <a:rPr lang="fr-FR" err="1"/>
              <a:t>file</a:t>
            </a:r>
            <a:r>
              <a:rPr lang="fr-FR"/>
              <a:t> ( in the </a:t>
            </a:r>
            <a:r>
              <a:rPr lang="fr-FR" err="1"/>
              <a:t>example</a:t>
            </a:r>
            <a:r>
              <a:rPr lang="fr-FR"/>
              <a:t> i made </a:t>
            </a:r>
            <a:r>
              <a:rPr lang="fr-FR" err="1"/>
              <a:t>ubuntu</a:t>
            </a:r>
            <a:r>
              <a:rPr lang="fr-FR"/>
              <a:t> </a:t>
            </a:r>
            <a:r>
              <a:rPr lang="fr-FR" err="1"/>
              <a:t>owner</a:t>
            </a:r>
            <a:r>
              <a:rPr lang="fr-FR"/>
              <a:t> of fileExample2 )</a:t>
            </a:r>
          </a:p>
        </p:txBody>
      </p:sp>
      <p:pic>
        <p:nvPicPr>
          <p:cNvPr id="2" name="Image 1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B2F6179-BE0B-8B08-FDB1-FD1F1B19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874333"/>
            <a:ext cx="10868025" cy="11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3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8E98C-32F8-AE48-C9FC-7988D3656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3E4D56-F096-2004-21ED-8955A17D8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2941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 </a:t>
            </a:r>
            <a:r>
              <a:rPr lang="fr-FR" err="1"/>
              <a:t>rm</a:t>
            </a:r>
          </a:p>
          <a:p>
            <a:pPr marL="0" indent="0" algn="ctr">
              <a:buNone/>
            </a:pPr>
            <a:r>
              <a:rPr lang="fr-FR" err="1"/>
              <a:t>Used</a:t>
            </a:r>
            <a:r>
              <a:rPr lang="fr-FR"/>
              <a:t> to </a:t>
            </a:r>
            <a:r>
              <a:rPr lang="fr-FR" err="1"/>
              <a:t>delete</a:t>
            </a:r>
            <a:r>
              <a:rPr lang="fr-FR"/>
              <a:t> a file</a:t>
            </a:r>
          </a:p>
          <a:p>
            <a:pPr marL="0" indent="0" algn="ctr">
              <a:buNone/>
            </a:pPr>
            <a:r>
              <a:rPr lang="fr-FR"/>
              <a:t>You can </a:t>
            </a:r>
            <a:r>
              <a:rPr lang="fr-FR" err="1"/>
              <a:t>also</a:t>
            </a:r>
            <a:r>
              <a:rPr lang="fr-FR"/>
              <a:t> </a:t>
            </a:r>
            <a:r>
              <a:rPr lang="fr-FR" err="1"/>
              <a:t>delete</a:t>
            </a:r>
            <a:r>
              <a:rPr lang="fr-FR"/>
              <a:t> a folder by </a:t>
            </a:r>
            <a:r>
              <a:rPr lang="fr-FR" err="1"/>
              <a:t>adding</a:t>
            </a:r>
            <a:r>
              <a:rPr lang="fr-FR"/>
              <a:t> the argument –r</a:t>
            </a:r>
          </a:p>
          <a:p>
            <a:pPr marL="0" indent="0" algn="ctr">
              <a:buNone/>
            </a:pPr>
            <a:r>
              <a:rPr lang="fr-FR"/>
              <a:t>In the </a:t>
            </a:r>
            <a:r>
              <a:rPr lang="fr-FR" err="1"/>
              <a:t>example</a:t>
            </a:r>
            <a:r>
              <a:rPr lang="fr-FR"/>
              <a:t> i </a:t>
            </a:r>
            <a:r>
              <a:rPr lang="fr-FR" err="1"/>
              <a:t>delete</a:t>
            </a:r>
            <a:r>
              <a:rPr lang="fr-FR"/>
              <a:t> the fileExample3 and </a:t>
            </a:r>
            <a:r>
              <a:rPr lang="fr-FR" err="1"/>
              <a:t>between</a:t>
            </a:r>
            <a:r>
              <a:rPr lang="fr-FR"/>
              <a:t> the first and last ls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see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disapear</a:t>
            </a:r>
          </a:p>
          <a:p>
            <a:endParaRPr lang="fr-FR"/>
          </a:p>
        </p:txBody>
      </p:sp>
      <p:pic>
        <p:nvPicPr>
          <p:cNvPr id="2" name="Image 1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1CB2785A-703E-72BC-5310-787F4509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103058"/>
            <a:ext cx="10172700" cy="11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8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03D53-1CFA-9AB6-3C2E-C9E1DF963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A770FB-C249-3490-D2C3-C45E3FF3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2532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 cat</a:t>
            </a:r>
            <a:endParaRPr lang="fr-FR" err="1"/>
          </a:p>
          <a:p>
            <a:pPr marL="0" indent="0" algn="ctr">
              <a:buNone/>
            </a:pPr>
            <a:r>
              <a:rPr lang="fr-FR"/>
              <a:t>Show the content of a </a:t>
            </a:r>
            <a:r>
              <a:rPr lang="fr-FR" err="1"/>
              <a:t>file</a:t>
            </a:r>
            <a:r>
              <a:rPr lang="fr-FR"/>
              <a:t> or joins the contents of multiples files</a:t>
            </a:r>
          </a:p>
          <a:p>
            <a:pPr marL="0" indent="0" algn="ctr">
              <a:buNone/>
            </a:pPr>
            <a:r>
              <a:rPr lang="fr-FR"/>
              <a:t>In </a:t>
            </a:r>
            <a:r>
              <a:rPr lang="fr-FR" err="1"/>
              <a:t>this</a:t>
            </a:r>
            <a:r>
              <a:rPr lang="fr-FR"/>
              <a:t> </a:t>
            </a:r>
            <a:r>
              <a:rPr lang="fr-FR" err="1"/>
              <a:t>example</a:t>
            </a:r>
            <a:r>
              <a:rPr lang="fr-FR"/>
              <a:t> the content of </a:t>
            </a:r>
            <a:r>
              <a:rPr lang="fr-FR" err="1"/>
              <a:t>fileExample</a:t>
            </a:r>
            <a:r>
              <a:rPr lang="fr-FR"/>
              <a:t> </a:t>
            </a:r>
            <a:r>
              <a:rPr lang="fr-FR" err="1"/>
              <a:t>was</a:t>
            </a:r>
            <a:r>
              <a:rPr lang="fr-FR"/>
              <a:t> : "hey i m the content of </a:t>
            </a:r>
            <a:r>
              <a:rPr lang="fr-FR" err="1"/>
              <a:t>fileExample</a:t>
            </a:r>
            <a:r>
              <a:rPr lang="fr-FR"/>
              <a:t> "</a:t>
            </a:r>
          </a:p>
          <a:p>
            <a:endParaRPr lang="fr-FR"/>
          </a:p>
        </p:txBody>
      </p:sp>
      <p:pic>
        <p:nvPicPr>
          <p:cNvPr id="2" name="Image 1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9B91DEF-DA8E-8158-4A35-6A9AD1E4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429000"/>
            <a:ext cx="8877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3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20BE1-2CC1-C9F3-E1A4-6FBB493B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919BD0-74BF-06E1-571A-8886CD68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684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 </a:t>
            </a:r>
            <a:r>
              <a:rPr lang="fr-FR" err="1"/>
              <a:t>ifconfig</a:t>
            </a:r>
          </a:p>
          <a:p>
            <a:pPr marL="0" indent="0" algn="ctr">
              <a:buNone/>
            </a:pPr>
            <a:r>
              <a:rPr lang="fr-FR"/>
              <a:t>Display the network interface</a:t>
            </a:r>
          </a:p>
          <a:p>
            <a:pPr marL="0" indent="0" algn="ctr">
              <a:buNone/>
            </a:pPr>
            <a:r>
              <a:rPr lang="fr-FR"/>
              <a:t>( can </a:t>
            </a:r>
            <a:r>
              <a:rPr lang="fr-FR" err="1"/>
              <a:t>also</a:t>
            </a:r>
            <a:r>
              <a:rPr lang="fr-FR"/>
              <a:t>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used</a:t>
            </a:r>
            <a:r>
              <a:rPr lang="fr-FR"/>
              <a:t> to configure </a:t>
            </a:r>
            <a:r>
              <a:rPr lang="fr-FR" err="1"/>
              <a:t>them</a:t>
            </a:r>
            <a:r>
              <a:rPr lang="fr-FR"/>
              <a:t> )</a:t>
            </a:r>
          </a:p>
          <a:p>
            <a:endParaRPr lang="fr-FR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D15A148-7673-2E02-7716-1B9755AD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5" y="2054563"/>
            <a:ext cx="8695765" cy="43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6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AF5B8-A9C9-9616-9EC5-27726C38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D1C07-D899-31FF-DAD4-D4173C51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2141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 vi</a:t>
            </a:r>
          </a:p>
          <a:p>
            <a:pPr marL="0" indent="0" algn="ctr">
              <a:buNone/>
            </a:pPr>
            <a:r>
              <a:rPr lang="fr-FR"/>
              <a:t>Basic </a:t>
            </a:r>
            <a:r>
              <a:rPr lang="fr-FR" err="1"/>
              <a:t>text</a:t>
            </a:r>
            <a:r>
              <a:rPr lang="fr-FR"/>
              <a:t> editor</a:t>
            </a:r>
          </a:p>
          <a:p>
            <a:pPr marL="0" indent="0" algn="ctr">
              <a:buNone/>
            </a:pPr>
            <a:r>
              <a:rPr lang="fr-FR"/>
              <a:t>A bit </a:t>
            </a:r>
            <a:r>
              <a:rPr lang="fr-FR" err="1"/>
              <a:t>complicated</a:t>
            </a:r>
            <a:r>
              <a:rPr lang="fr-FR"/>
              <a:t> to use </a:t>
            </a:r>
            <a:r>
              <a:rPr lang="fr-FR" err="1"/>
              <a:t>so</a:t>
            </a:r>
            <a:r>
              <a:rPr lang="fr-FR"/>
              <a:t> i </a:t>
            </a:r>
            <a:r>
              <a:rPr lang="fr-FR" err="1"/>
              <a:t>didn't</a:t>
            </a:r>
            <a:r>
              <a:rPr lang="fr-FR"/>
              <a:t> </a:t>
            </a:r>
            <a:r>
              <a:rPr lang="fr-FR" err="1"/>
              <a:t>really</a:t>
            </a:r>
            <a:r>
              <a:rPr lang="fr-FR"/>
              <a:t> use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I'm</a:t>
            </a:r>
            <a:r>
              <a:rPr lang="fr-FR"/>
              <a:t> </a:t>
            </a:r>
            <a:r>
              <a:rPr lang="fr-FR" err="1"/>
              <a:t>connected</a:t>
            </a:r>
            <a:r>
              <a:rPr lang="fr-FR"/>
              <a:t> to </a:t>
            </a:r>
            <a:r>
              <a:rPr lang="fr-FR" err="1"/>
              <a:t>my</a:t>
            </a:r>
            <a:r>
              <a:rPr lang="fr-FR"/>
              <a:t> servers in </a:t>
            </a:r>
            <a:r>
              <a:rPr lang="fr-FR" err="1"/>
              <a:t>ssh</a:t>
            </a:r>
            <a:r>
              <a:rPr lang="fr-FR"/>
              <a:t> </a:t>
            </a:r>
          </a:p>
          <a:p>
            <a:endParaRPr lang="fr-FR"/>
          </a:p>
        </p:txBody>
      </p:sp>
      <p:pic>
        <p:nvPicPr>
          <p:cNvPr id="2" name="Image 1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470C5D8E-73FA-6AA3-C0D2-427712CE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547" y="2677085"/>
            <a:ext cx="7216907" cy="39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29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CDB86-A5B2-90EC-474E-DEC57C335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150111-F862-12A5-F21E-95D4E25E4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9891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 </a:t>
            </a:r>
            <a:r>
              <a:rPr lang="fr-FR" err="1"/>
              <a:t>vim</a:t>
            </a:r>
          </a:p>
          <a:p>
            <a:pPr marL="0" indent="0" algn="ctr">
              <a:buNone/>
            </a:pPr>
            <a:r>
              <a:rPr lang="fr-FR"/>
              <a:t>As hard to use as vi but </a:t>
            </a:r>
            <a:r>
              <a:rPr lang="fr-FR" err="1"/>
              <a:t>is</a:t>
            </a:r>
            <a:r>
              <a:rPr lang="fr-FR"/>
              <a:t> has more </a:t>
            </a:r>
            <a:r>
              <a:rPr lang="fr-FR" err="1"/>
              <a:t>feature</a:t>
            </a:r>
          </a:p>
          <a:p>
            <a:pPr marL="0" indent="0" algn="ctr">
              <a:buNone/>
            </a:pPr>
            <a:r>
              <a:rPr lang="fr-FR" err="1"/>
              <a:t>this</a:t>
            </a:r>
            <a:r>
              <a:rPr lang="fr-FR"/>
              <a:t> one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also</a:t>
            </a:r>
            <a:r>
              <a:rPr lang="fr-FR"/>
              <a:t> bit </a:t>
            </a:r>
            <a:r>
              <a:rPr lang="fr-FR" err="1"/>
              <a:t>complicated</a:t>
            </a:r>
            <a:r>
              <a:rPr lang="fr-FR"/>
              <a:t> to use </a:t>
            </a:r>
            <a:r>
              <a:rPr lang="fr-FR" err="1"/>
              <a:t>so</a:t>
            </a:r>
            <a:r>
              <a:rPr lang="fr-FR"/>
              <a:t> i </a:t>
            </a:r>
            <a:r>
              <a:rPr lang="fr-FR" err="1"/>
              <a:t>didn't</a:t>
            </a:r>
            <a:r>
              <a:rPr lang="fr-FR"/>
              <a:t> </a:t>
            </a:r>
            <a:r>
              <a:rPr lang="fr-FR" err="1"/>
              <a:t>really</a:t>
            </a:r>
            <a:r>
              <a:rPr lang="fr-FR"/>
              <a:t> use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I'm</a:t>
            </a:r>
            <a:r>
              <a:rPr lang="fr-FR"/>
              <a:t> </a:t>
            </a:r>
            <a:r>
              <a:rPr lang="fr-FR" err="1"/>
              <a:t>connected</a:t>
            </a:r>
            <a:r>
              <a:rPr lang="fr-FR"/>
              <a:t> to </a:t>
            </a:r>
            <a:r>
              <a:rPr lang="fr-FR" err="1"/>
              <a:t>my</a:t>
            </a:r>
            <a:r>
              <a:rPr lang="fr-FR"/>
              <a:t> servers in </a:t>
            </a:r>
            <a:r>
              <a:rPr lang="fr-FR" err="1"/>
              <a:t>ssh</a:t>
            </a:r>
            <a:r>
              <a:rPr lang="fr-FR"/>
              <a:t> </a:t>
            </a:r>
          </a:p>
          <a:p>
            <a:endParaRPr lang="fr-FR"/>
          </a:p>
        </p:txBody>
      </p:sp>
      <p:pic>
        <p:nvPicPr>
          <p:cNvPr id="2" name="Image 1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903BDD97-5A12-1846-F79F-6F597B2E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95" y="2353235"/>
            <a:ext cx="7419253" cy="42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77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CAC66-5180-8856-A7BA-59CF2BCF0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40D549-1BC1-E59A-06FE-6FC4CA356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684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 nano</a:t>
            </a:r>
          </a:p>
          <a:p>
            <a:pPr marL="0" indent="0" algn="ctr">
              <a:buNone/>
            </a:pPr>
            <a:r>
              <a:rPr lang="fr-FR" err="1"/>
              <a:t>My</a:t>
            </a:r>
            <a:r>
              <a:rPr lang="fr-FR"/>
              <a:t> </a:t>
            </a:r>
            <a:r>
              <a:rPr lang="fr-FR" err="1"/>
              <a:t>personnal</a:t>
            </a:r>
            <a:r>
              <a:rPr lang="fr-FR"/>
              <a:t> favorite and the command i </a:t>
            </a:r>
            <a:r>
              <a:rPr lang="fr-FR" err="1"/>
              <a:t>always</a:t>
            </a:r>
            <a:r>
              <a:rPr lang="fr-FR"/>
              <a:t> use </a:t>
            </a:r>
            <a:r>
              <a:rPr lang="fr-FR" err="1"/>
              <a:t>when</a:t>
            </a:r>
            <a:r>
              <a:rPr lang="fr-FR"/>
              <a:t> i </a:t>
            </a:r>
            <a:r>
              <a:rPr lang="fr-FR" err="1"/>
              <a:t>work</a:t>
            </a:r>
            <a:r>
              <a:rPr lang="fr-FR"/>
              <a:t> on </a:t>
            </a:r>
            <a:r>
              <a:rPr lang="fr-FR" err="1"/>
              <a:t>my</a:t>
            </a:r>
            <a:r>
              <a:rPr lang="fr-FR"/>
              <a:t> server,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 simple, fast, light and simple to use </a:t>
            </a:r>
            <a:r>
              <a:rPr lang="fr-FR" err="1"/>
              <a:t>text</a:t>
            </a:r>
            <a:r>
              <a:rPr lang="fr-FR"/>
              <a:t> editor</a:t>
            </a:r>
          </a:p>
          <a:p>
            <a:endParaRPr lang="fr-FR"/>
          </a:p>
        </p:txBody>
      </p:sp>
      <p:pic>
        <p:nvPicPr>
          <p:cNvPr id="2" name="Image 1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99B2C588-CB8E-85D4-3545-C09591C11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24" y="2048435"/>
            <a:ext cx="7296308" cy="4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29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19E41-75E4-721F-80AE-4CBB95D1F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625DD5-9270-A3F4-D98C-28798313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684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 </a:t>
            </a:r>
            <a:r>
              <a:rPr lang="fr-FR" err="1"/>
              <a:t>sudo</a:t>
            </a:r>
          </a:p>
          <a:p>
            <a:pPr marL="0" indent="0" algn="ctr">
              <a:buNone/>
            </a:pPr>
            <a:r>
              <a:rPr lang="fr-FR" err="1"/>
              <a:t>Sudo</a:t>
            </a:r>
            <a:r>
              <a:rPr lang="fr-FR"/>
              <a:t> </a:t>
            </a:r>
            <a:r>
              <a:rPr lang="fr-FR" err="1"/>
              <a:t>means</a:t>
            </a:r>
            <a:r>
              <a:rPr lang="fr-FR"/>
              <a:t> Super User DO</a:t>
            </a:r>
          </a:p>
          <a:p>
            <a:pPr marL="0" indent="0" algn="ctr">
              <a:buNone/>
            </a:pPr>
            <a:r>
              <a:rPr lang="fr-FR" err="1"/>
              <a:t>Used</a:t>
            </a:r>
            <a:r>
              <a:rPr lang="fr-FR"/>
              <a:t> to run command </a:t>
            </a:r>
            <a:r>
              <a:rPr lang="fr-FR" err="1"/>
              <a:t>with</a:t>
            </a:r>
            <a:r>
              <a:rPr lang="fr-FR"/>
              <a:t> root </a:t>
            </a:r>
            <a:r>
              <a:rPr lang="fr-FR" err="1"/>
              <a:t>privileges</a:t>
            </a:r>
          </a:p>
          <a:p>
            <a:endParaRPr lang="fr-FR"/>
          </a:p>
        </p:txBody>
      </p:sp>
      <p:pic>
        <p:nvPicPr>
          <p:cNvPr id="2" name="Image 1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A39D38B-1C9F-0FE3-ECD3-0AB54C9D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6341"/>
            <a:ext cx="10515600" cy="46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84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5DFC-079E-EDA8-BD13-BB45C3BE3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905916-134C-C5BC-ACD9-8CAA729C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684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 </a:t>
            </a:r>
            <a:r>
              <a:rPr lang="fr-FR" err="1"/>
              <a:t>ps</a:t>
            </a:r>
          </a:p>
          <a:p>
            <a:pPr marL="0" indent="0" algn="ctr">
              <a:buNone/>
            </a:pPr>
            <a:r>
              <a:rPr lang="fr-FR" err="1"/>
              <a:t>Used</a:t>
            </a:r>
            <a:r>
              <a:rPr lang="fr-FR"/>
              <a:t> to </a:t>
            </a:r>
            <a:r>
              <a:rPr lang="fr-FR" err="1"/>
              <a:t>list</a:t>
            </a:r>
            <a:r>
              <a:rPr lang="fr-FR"/>
              <a:t> the </a:t>
            </a:r>
            <a:r>
              <a:rPr lang="fr-FR" err="1"/>
              <a:t>currently</a:t>
            </a:r>
            <a:r>
              <a:rPr lang="fr-FR"/>
              <a:t> running process and </a:t>
            </a:r>
            <a:r>
              <a:rPr lang="fr-FR" err="1"/>
              <a:t>their</a:t>
            </a:r>
            <a:r>
              <a:rPr lang="fr-FR"/>
              <a:t> PID</a:t>
            </a:r>
          </a:p>
          <a:p>
            <a:endParaRPr lang="fr-FR"/>
          </a:p>
        </p:txBody>
      </p:sp>
      <p:pic>
        <p:nvPicPr>
          <p:cNvPr id="2" name="Image 1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511622A9-9E1D-C21C-5938-56AB60FF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2466975"/>
            <a:ext cx="7715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1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D9B8-46B7-88D3-2998-4D067DB3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B0358-C3A5-1A63-F31C-8C09871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684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 </a:t>
            </a:r>
            <a:r>
              <a:rPr lang="fr-FR" err="1"/>
              <a:t>kill</a:t>
            </a:r>
          </a:p>
          <a:p>
            <a:pPr marL="0" indent="0" algn="ctr">
              <a:buNone/>
            </a:pPr>
            <a:r>
              <a:rPr lang="fr-FR" err="1"/>
              <a:t>Used</a:t>
            </a:r>
            <a:r>
              <a:rPr lang="fr-FR"/>
              <a:t> to </a:t>
            </a:r>
            <a:r>
              <a:rPr lang="fr-FR" err="1"/>
              <a:t>send</a:t>
            </a:r>
            <a:r>
              <a:rPr lang="fr-FR"/>
              <a:t> signal to a </a:t>
            </a:r>
            <a:r>
              <a:rPr lang="fr-FR" err="1"/>
              <a:t>programm</a:t>
            </a:r>
            <a:r>
              <a:rPr lang="fr-FR"/>
              <a:t> ( </a:t>
            </a:r>
            <a:r>
              <a:rPr lang="fr-FR" err="1"/>
              <a:t>usually</a:t>
            </a:r>
            <a:r>
              <a:rPr lang="fr-FR"/>
              <a:t> to stop </a:t>
            </a:r>
            <a:r>
              <a:rPr lang="fr-FR" err="1"/>
              <a:t>it</a:t>
            </a:r>
            <a:r>
              <a:rPr lang="fr-FR"/>
              <a:t> )</a:t>
            </a:r>
          </a:p>
          <a:p>
            <a:pPr marL="0" indent="0" algn="ctr">
              <a:buNone/>
            </a:pPr>
            <a:r>
              <a:rPr lang="fr-FR"/>
              <a:t>To stop a </a:t>
            </a:r>
            <a:r>
              <a:rPr lang="fr-FR" err="1"/>
              <a:t>programm</a:t>
            </a:r>
            <a:r>
              <a:rPr lang="fr-FR"/>
              <a:t> </a:t>
            </a:r>
            <a:r>
              <a:rPr lang="fr-FR" err="1"/>
              <a:t>using</a:t>
            </a:r>
            <a:r>
              <a:rPr lang="fr-FR"/>
              <a:t> </a:t>
            </a:r>
            <a:r>
              <a:rPr lang="fr-FR" err="1"/>
              <a:t>kill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have to use the –9 argument</a:t>
            </a:r>
          </a:p>
          <a:p>
            <a:endParaRPr lang="fr-FR"/>
          </a:p>
        </p:txBody>
      </p:sp>
      <p:pic>
        <p:nvPicPr>
          <p:cNvPr id="2" name="Image 1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EB85E95-F813-6032-22A4-12FA74CF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135218"/>
            <a:ext cx="9877425" cy="16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6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1C93E-6910-21DE-CEC7-ADA305621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0DD1E780-9B24-EE99-453E-B5AA8B1A2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/>
              <a:t>First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select the </a:t>
            </a:r>
            <a:r>
              <a:rPr lang="fr-FR" dirty="0" err="1"/>
              <a:t>language</a:t>
            </a:r>
            <a:r>
              <a:rPr lang="fr-FR" dirty="0"/>
              <a:t> to do </a:t>
            </a:r>
            <a:r>
              <a:rPr lang="fr-FR" dirty="0" err="1"/>
              <a:t>that</a:t>
            </a:r>
            <a:r>
              <a:rPr lang="fr-FR" dirty="0"/>
              <a:t> use the </a:t>
            </a:r>
            <a:r>
              <a:rPr lang="fr-FR" dirty="0" err="1"/>
              <a:t>arrow</a:t>
            </a:r>
            <a:r>
              <a:rPr lang="fr-FR" dirty="0"/>
              <a:t> on </a:t>
            </a:r>
            <a:r>
              <a:rPr lang="fr-FR" dirty="0" err="1"/>
              <a:t>our</a:t>
            </a:r>
            <a:r>
              <a:rPr lang="fr-FR" dirty="0"/>
              <a:t> keyboard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press</a:t>
            </a:r>
            <a:r>
              <a:rPr lang="fr-FR" dirty="0"/>
              <a:t> enter </a:t>
            </a:r>
            <a:r>
              <a:rPr lang="fr-FR" dirty="0" err="1"/>
              <a:t>when</a:t>
            </a:r>
            <a:r>
              <a:rPr lang="fr-FR" dirty="0"/>
              <a:t> the green line </a:t>
            </a:r>
            <a:r>
              <a:rPr lang="fr-FR" dirty="0" err="1"/>
              <a:t>is</a:t>
            </a:r>
            <a:r>
              <a:rPr lang="fr-FR" dirty="0"/>
              <a:t> on the correct </a:t>
            </a:r>
            <a:r>
              <a:rPr lang="fr-FR" dirty="0" err="1"/>
              <a:t>language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4507896E-A894-EFC1-6103-2BD09231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09" y="1815336"/>
            <a:ext cx="6916325" cy="42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15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726AE-B9DE-D20F-0405-12F2DED8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2D534B-63FE-C9F2-A9F2-FDD9228E3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684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 </a:t>
            </a:r>
            <a:r>
              <a:rPr lang="fr-FR" err="1"/>
              <a:t>apt</a:t>
            </a:r>
          </a:p>
          <a:p>
            <a:pPr marL="0" indent="0" algn="ctr">
              <a:buNone/>
            </a:pPr>
            <a:r>
              <a:rPr lang="fr-FR"/>
              <a:t>Install, update and </a:t>
            </a:r>
            <a:r>
              <a:rPr lang="fr-FR" err="1"/>
              <a:t>remove</a:t>
            </a:r>
            <a:r>
              <a:rPr lang="fr-FR"/>
              <a:t> software </a:t>
            </a:r>
          </a:p>
          <a:p>
            <a:pPr marL="0" indent="0" algn="ctr">
              <a:buNone/>
            </a:pPr>
            <a:r>
              <a:rPr lang="fr-FR"/>
              <a:t>I </a:t>
            </a:r>
            <a:r>
              <a:rPr lang="fr-FR" err="1"/>
              <a:t>had</a:t>
            </a:r>
            <a:r>
              <a:rPr lang="fr-FR"/>
              <a:t> to use </a:t>
            </a:r>
            <a:r>
              <a:rPr lang="fr-FR" err="1"/>
              <a:t>it</a:t>
            </a:r>
            <a:r>
              <a:rPr lang="fr-FR"/>
              <a:t> to </a:t>
            </a:r>
            <a:r>
              <a:rPr lang="fr-FR" err="1"/>
              <a:t>install</a:t>
            </a:r>
            <a:r>
              <a:rPr lang="fr-FR"/>
              <a:t> net-</a:t>
            </a:r>
            <a:r>
              <a:rPr lang="fr-FR" err="1"/>
              <a:t>tools</a:t>
            </a:r>
            <a:r>
              <a:rPr lang="fr-FR"/>
              <a:t> to </a:t>
            </a:r>
            <a:r>
              <a:rPr lang="fr-FR" err="1"/>
              <a:t>get</a:t>
            </a:r>
            <a:r>
              <a:rPr lang="fr-FR"/>
              <a:t> the </a:t>
            </a:r>
            <a:r>
              <a:rPr lang="fr-FR" err="1"/>
              <a:t>ifconfig</a:t>
            </a:r>
            <a:r>
              <a:rPr lang="fr-FR"/>
              <a:t> command</a:t>
            </a:r>
          </a:p>
          <a:p>
            <a:endParaRPr lang="fr-FR"/>
          </a:p>
        </p:txBody>
      </p:sp>
      <p:pic>
        <p:nvPicPr>
          <p:cNvPr id="2" name="Image 1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788C996-7BE2-15DD-B706-3239C44A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990" y="2201728"/>
            <a:ext cx="5632956" cy="42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E141F-04BF-0316-DFD3-F7A9B677A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A22358-9714-75FE-6CD8-84DE9723A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684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 </a:t>
            </a:r>
            <a:r>
              <a:rPr lang="fr-FR" err="1"/>
              <a:t>wget</a:t>
            </a:r>
          </a:p>
          <a:p>
            <a:pPr marL="0" indent="0" algn="ctr">
              <a:buNone/>
            </a:pPr>
            <a:r>
              <a:rPr lang="fr-FR"/>
              <a:t>Download  files </a:t>
            </a:r>
            <a:r>
              <a:rPr lang="fr-FR" err="1"/>
              <a:t>throught</a:t>
            </a:r>
            <a:r>
              <a:rPr lang="fr-FR"/>
              <a:t> http / https ( </a:t>
            </a:r>
            <a:r>
              <a:rPr lang="fr-FR" err="1"/>
              <a:t>a</a:t>
            </a:r>
            <a:r>
              <a:rPr lang="fr-FR"/>
              <a:t> html page in </a:t>
            </a:r>
            <a:r>
              <a:rPr lang="fr-FR" err="1"/>
              <a:t>my</a:t>
            </a:r>
            <a:r>
              <a:rPr lang="fr-FR"/>
              <a:t> case ) </a:t>
            </a:r>
          </a:p>
          <a:p>
            <a:endParaRPr lang="fr-FR"/>
          </a:p>
        </p:txBody>
      </p:sp>
      <p:pic>
        <p:nvPicPr>
          <p:cNvPr id="2" name="Image 1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BB4F845-996E-FA89-2FCE-04E6D2516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327" y="1718697"/>
            <a:ext cx="6535087" cy="50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27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511B5-E06C-55E2-EFF0-F1A928D6D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891882-6291-E162-740D-B85089A8D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21701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 </a:t>
            </a:r>
            <a:r>
              <a:rPr lang="fr-FR" err="1"/>
              <a:t>grep</a:t>
            </a:r>
          </a:p>
          <a:p>
            <a:pPr marL="0" indent="0" algn="ctr">
              <a:buNone/>
            </a:pPr>
            <a:r>
              <a:rPr lang="fr-FR" err="1"/>
              <a:t>Find</a:t>
            </a:r>
            <a:r>
              <a:rPr lang="fr-FR"/>
              <a:t> </a:t>
            </a:r>
            <a:r>
              <a:rPr lang="fr-FR" err="1"/>
              <a:t>matching</a:t>
            </a:r>
            <a:r>
              <a:rPr lang="fr-FR"/>
              <a:t> patterns or </a:t>
            </a:r>
            <a:r>
              <a:rPr lang="fr-FR" err="1"/>
              <a:t>word</a:t>
            </a:r>
          </a:p>
          <a:p>
            <a:pPr marL="0" indent="0" algn="ctr">
              <a:buNone/>
            </a:pPr>
            <a:r>
              <a:rPr lang="fr-FR"/>
              <a:t>In </a:t>
            </a:r>
            <a:r>
              <a:rPr lang="fr-FR" err="1"/>
              <a:t>my</a:t>
            </a:r>
            <a:r>
              <a:rPr lang="fr-FR"/>
              <a:t> case i </a:t>
            </a:r>
            <a:r>
              <a:rPr lang="fr-FR" err="1"/>
              <a:t>echo</a:t>
            </a:r>
            <a:r>
              <a:rPr lang="fr-FR"/>
              <a:t> "hello world" in </a:t>
            </a:r>
            <a:r>
              <a:rPr lang="fr-FR" err="1"/>
              <a:t>grep</a:t>
            </a:r>
            <a:r>
              <a:rPr lang="fr-FR"/>
              <a:t> and </a:t>
            </a:r>
            <a:r>
              <a:rPr lang="fr-FR" err="1"/>
              <a:t>ask</a:t>
            </a:r>
            <a:r>
              <a:rPr lang="fr-FR"/>
              <a:t> </a:t>
            </a:r>
            <a:r>
              <a:rPr lang="fr-FR" err="1"/>
              <a:t>him</a:t>
            </a:r>
            <a:r>
              <a:rPr lang="fr-FR"/>
              <a:t> to </a:t>
            </a:r>
            <a:r>
              <a:rPr lang="fr-FR" err="1"/>
              <a:t>find</a:t>
            </a:r>
            <a:r>
              <a:rPr lang="fr-FR"/>
              <a:t> the </a:t>
            </a:r>
            <a:r>
              <a:rPr lang="fr-FR" err="1"/>
              <a:t>word</a:t>
            </a:r>
            <a:r>
              <a:rPr lang="fr-FR"/>
              <a:t> "world"</a:t>
            </a:r>
          </a:p>
          <a:p>
            <a:endParaRPr lang="fr-FR"/>
          </a:p>
        </p:txBody>
      </p:sp>
      <p:pic>
        <p:nvPicPr>
          <p:cNvPr id="2" name="Image 1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96B9980-66E4-13CE-4658-82E8A831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3590925"/>
            <a:ext cx="117157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8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4A54-5A2C-B382-5592-AA8637B23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8A1C4E-400C-48D6-0E96-C6662C7F0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684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 source</a:t>
            </a:r>
          </a:p>
          <a:p>
            <a:pPr marL="0" indent="0" algn="ctr">
              <a:buNone/>
            </a:pPr>
            <a:r>
              <a:rPr lang="fr-FR" err="1"/>
              <a:t>Execute</a:t>
            </a:r>
            <a:r>
              <a:rPr lang="fr-FR"/>
              <a:t> a script in the </a:t>
            </a:r>
            <a:r>
              <a:rPr lang="fr-FR" err="1"/>
              <a:t>current</a:t>
            </a:r>
            <a:r>
              <a:rPr lang="fr-FR"/>
              <a:t> environnement ( </a:t>
            </a:r>
            <a:r>
              <a:rPr lang="fr-FR" err="1"/>
              <a:t>doesn't</a:t>
            </a:r>
            <a:r>
              <a:rPr lang="fr-FR"/>
              <a:t> </a:t>
            </a:r>
            <a:r>
              <a:rPr lang="fr-FR" err="1"/>
              <a:t>create</a:t>
            </a:r>
            <a:r>
              <a:rPr lang="fr-FR"/>
              <a:t> a new one or </a:t>
            </a:r>
            <a:r>
              <a:rPr lang="fr-FR" err="1"/>
              <a:t>create</a:t>
            </a:r>
            <a:r>
              <a:rPr lang="fr-FR"/>
              <a:t> a new </a:t>
            </a:r>
            <a:r>
              <a:rPr lang="fr-FR" err="1"/>
              <a:t>shell</a:t>
            </a:r>
            <a:r>
              <a:rPr lang="fr-FR"/>
              <a:t> )</a:t>
            </a:r>
          </a:p>
          <a:p>
            <a:endParaRPr lang="fr-FR"/>
          </a:p>
        </p:txBody>
      </p:sp>
      <p:pic>
        <p:nvPicPr>
          <p:cNvPr id="2" name="Image 1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D2A5A81-CEDA-0296-4983-564CB4C8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781300"/>
            <a:ext cx="117157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18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D59E-AB0D-45AF-99D9-76E9CCEC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4BCF7E-9519-8BD1-53A3-C64945C51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230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Commande : service</a:t>
            </a:r>
          </a:p>
          <a:p>
            <a:pPr marL="0" indent="0" algn="ctr">
              <a:buNone/>
            </a:pPr>
            <a:r>
              <a:rPr lang="fr-FR"/>
              <a:t>Start and stop system services</a:t>
            </a:r>
          </a:p>
          <a:p>
            <a:pPr marL="0" indent="0" algn="ctr">
              <a:buNone/>
            </a:pPr>
            <a:r>
              <a:rPr lang="fr-FR"/>
              <a:t>I use </a:t>
            </a:r>
            <a:r>
              <a:rPr lang="fr-FR" err="1"/>
              <a:t>it</a:t>
            </a:r>
            <a:r>
              <a:rPr lang="fr-FR"/>
              <a:t> a lot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mongodb</a:t>
            </a:r>
            <a:r>
              <a:rPr lang="fr-FR"/>
              <a:t> ( </a:t>
            </a:r>
            <a:r>
              <a:rPr lang="fr-FR" err="1"/>
              <a:t>sudo</a:t>
            </a:r>
            <a:r>
              <a:rPr lang="fr-FR"/>
              <a:t> </a:t>
            </a:r>
            <a:r>
              <a:rPr lang="fr-FR" err="1"/>
              <a:t>systemctl</a:t>
            </a:r>
            <a:r>
              <a:rPr lang="fr-FR"/>
              <a:t> </a:t>
            </a:r>
            <a:r>
              <a:rPr lang="fr-FR" err="1"/>
              <a:t>status</a:t>
            </a:r>
            <a:r>
              <a:rPr lang="fr-FR"/>
              <a:t> </a:t>
            </a:r>
            <a:r>
              <a:rPr lang="fr-FR" err="1"/>
              <a:t>mongod</a:t>
            </a:r>
            <a:r>
              <a:rPr lang="fr-FR"/>
              <a:t> ) </a:t>
            </a:r>
          </a:p>
          <a:p>
            <a:endParaRPr lang="fr-FR"/>
          </a:p>
        </p:txBody>
      </p:sp>
      <p:pic>
        <p:nvPicPr>
          <p:cNvPr id="2" name="Image 1" descr="Une image contenant texte, Police,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42CE06FB-B678-938C-8F15-A727ED46D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20" y="2674658"/>
            <a:ext cx="10261170" cy="6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5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B130E-2147-EDEB-4E07-B80F4AE0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D600B6D-412F-3450-7E31-6DF985DAB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err="1"/>
              <a:t>Now</a:t>
            </a:r>
            <a:r>
              <a:rPr lang="fr-FR" dirty="0"/>
              <a:t> </a:t>
            </a:r>
            <a:r>
              <a:rPr lang="fr-FR" err="1"/>
              <a:t>we</a:t>
            </a:r>
            <a:r>
              <a:rPr lang="fr-FR" dirty="0"/>
              <a:t> </a:t>
            </a:r>
            <a:r>
              <a:rPr lang="fr-FR" err="1"/>
              <a:t>will</a:t>
            </a:r>
            <a:r>
              <a:rPr lang="fr-FR" dirty="0"/>
              <a:t> have to configure the keyboard i </a:t>
            </a:r>
            <a:r>
              <a:rPr lang="fr-FR" err="1"/>
              <a:t>recommendd</a:t>
            </a:r>
            <a:r>
              <a:rPr lang="fr-FR" dirty="0"/>
              <a:t> to </a:t>
            </a:r>
            <a:r>
              <a:rPr lang="fr-FR" err="1"/>
              <a:t>sleect</a:t>
            </a:r>
            <a:r>
              <a:rPr lang="fr-FR" dirty="0"/>
              <a:t> </a:t>
            </a:r>
            <a:r>
              <a:rPr lang="fr-FR" err="1"/>
              <a:t>identify</a:t>
            </a:r>
            <a:r>
              <a:rPr lang="fr-FR" dirty="0"/>
              <a:t> keyboard and </a:t>
            </a:r>
            <a:r>
              <a:rPr lang="fr-FR" err="1"/>
              <a:t>press</a:t>
            </a:r>
            <a:r>
              <a:rPr lang="fr-FR" dirty="0"/>
              <a:t> enter</a:t>
            </a:r>
          </a:p>
          <a:p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press</a:t>
            </a:r>
            <a:r>
              <a:rPr lang="fr-FR" dirty="0"/>
              <a:t> key and question about </a:t>
            </a:r>
            <a:r>
              <a:rPr lang="fr-FR" dirty="0" err="1"/>
              <a:t>wether</a:t>
            </a:r>
            <a:r>
              <a:rPr lang="fr-FR" dirty="0"/>
              <a:t> or not key are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keyboard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Police, affichage&#10;&#10;Le contenu généré par l’IA peut être incorrect.">
            <a:extLst>
              <a:ext uri="{FF2B5EF4-FFF2-40B4-BE49-F238E27FC236}">
                <a16:creationId xmlns:a16="http://schemas.microsoft.com/office/drawing/2014/main" id="{733DC194-2B96-172E-5FD0-E5C7C8B96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040" y="1658783"/>
            <a:ext cx="8639175" cy="2028825"/>
          </a:xfrm>
          <a:prstGeom prst="rect">
            <a:avLst/>
          </a:prstGeom>
        </p:spPr>
      </p:pic>
      <p:pic>
        <p:nvPicPr>
          <p:cNvPr id="4" name="Image 3" descr="Une image contenant texte, capture d’écran, affichage, Police&#10;&#10;Le contenu généré par l’IA peut être incorrect.">
            <a:extLst>
              <a:ext uri="{FF2B5EF4-FFF2-40B4-BE49-F238E27FC236}">
                <a16:creationId xmlns:a16="http://schemas.microsoft.com/office/drawing/2014/main" id="{468A27F3-5826-A3EA-6D65-B32E3CC2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82" y="3929599"/>
            <a:ext cx="88011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A1470-4F15-8DD2-8AA9-F2DF5DCC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72E8B6A-10C7-A512-0A83-C193C2DFC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ask</a:t>
            </a:r>
            <a:r>
              <a:rPr lang="fr-FR" dirty="0"/>
              <a:t> us a </a:t>
            </a:r>
            <a:r>
              <a:rPr lang="fr-FR" dirty="0" err="1"/>
              <a:t>series</a:t>
            </a:r>
            <a:r>
              <a:rPr lang="fr-FR" dirty="0"/>
              <a:t> of questions, for the default config like ours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have to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press</a:t>
            </a:r>
            <a:r>
              <a:rPr lang="fr-FR" dirty="0"/>
              <a:t> enter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0DF5DE2-3179-637A-4A95-878E9BC2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6" y="1717221"/>
            <a:ext cx="5460547" cy="1756683"/>
          </a:xfrm>
          <a:prstGeom prst="rect">
            <a:avLst/>
          </a:prstGeom>
        </p:spPr>
      </p:pic>
      <p:pic>
        <p:nvPicPr>
          <p:cNvPr id="4" name="Image 3" descr="Une image contenant texte, capture d’écran, affichage, Police&#10;&#10;Le contenu généré par l’IA peut être incorrect.">
            <a:extLst>
              <a:ext uri="{FF2B5EF4-FFF2-40B4-BE49-F238E27FC236}">
                <a16:creationId xmlns:a16="http://schemas.microsoft.com/office/drawing/2014/main" id="{5015A9EC-75C3-0C42-7E25-6E548FEA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60" y="1717221"/>
            <a:ext cx="5909583" cy="1913165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801DCD9-8096-AD54-F7AE-F20CFF2C6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6" y="3812721"/>
            <a:ext cx="5725886" cy="1858736"/>
          </a:xfrm>
          <a:prstGeom prst="rect">
            <a:avLst/>
          </a:prstGeom>
        </p:spPr>
      </p:pic>
      <p:pic>
        <p:nvPicPr>
          <p:cNvPr id="6" name="Image 5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A637268-FB55-3370-E354-DC14103E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361" y="3812722"/>
            <a:ext cx="5725886" cy="18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6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3749B-6CB8-00FC-8601-02ECF23CB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CD74D60-5334-2B5B-7671-CA6D6C3AD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to </a:t>
            </a:r>
            <a:r>
              <a:rPr lang="fr-FR" dirty="0" err="1"/>
              <a:t>specify</a:t>
            </a:r>
            <a:r>
              <a:rPr lang="fr-FR" dirty="0"/>
              <a:t> the </a:t>
            </a:r>
            <a:r>
              <a:rPr lang="fr-FR" dirty="0" err="1"/>
              <a:t>disk</a:t>
            </a:r>
            <a:r>
              <a:rPr lang="fr-FR" dirty="0"/>
              <a:t> and how </a:t>
            </a:r>
            <a:r>
              <a:rPr lang="fr-FR" dirty="0" err="1"/>
              <a:t>much</a:t>
            </a:r>
            <a:r>
              <a:rPr lang="fr-FR" dirty="0"/>
              <a:t> of the </a:t>
            </a:r>
            <a:r>
              <a:rPr lang="fr-FR" dirty="0" err="1"/>
              <a:t>disk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use, for a default config like ours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use the </a:t>
            </a:r>
            <a:r>
              <a:rPr lang="fr-FR" dirty="0" err="1"/>
              <a:t>whole</a:t>
            </a:r>
            <a:r>
              <a:rPr lang="fr-FR" dirty="0"/>
              <a:t> main </a:t>
            </a:r>
            <a:r>
              <a:rPr lang="fr-FR" dirty="0" err="1"/>
              <a:t>disk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3073B86E-CA2A-50F0-2CE7-E5E71AE6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11" y="2292803"/>
            <a:ext cx="6622889" cy="41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66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2223F-D913-BA27-6705-045CC754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ED6727C-9000-C428-04B8-C145A5259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recap</a:t>
            </a:r>
            <a:r>
              <a:rPr lang="fr-FR" dirty="0"/>
              <a:t> of </a:t>
            </a:r>
            <a:r>
              <a:rPr lang="fr-FR" dirty="0" err="1"/>
              <a:t>every</a:t>
            </a:r>
            <a:r>
              <a:rPr lang="fr-FR" dirty="0"/>
              <a:t> modification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the </a:t>
            </a:r>
            <a:r>
              <a:rPr lang="fr-FR" dirty="0" err="1"/>
              <a:t>disk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8657D473-B515-ABC9-ECE3-6C36E6EF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94" y="1898196"/>
            <a:ext cx="6548049" cy="407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6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2CFF3-1E02-9E52-61E3-1EC3BCD6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4EDD7C3-9F8C-E999-5170-6B8A076B0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231" y="274322"/>
            <a:ext cx="9144000" cy="13771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 dirty="0"/>
              <a:t>Part 1 setting up </a:t>
            </a:r>
            <a:r>
              <a:rPr lang="fr-FR" dirty="0" err="1"/>
              <a:t>ubuntu</a:t>
            </a:r>
            <a:r>
              <a:rPr lang="fr-FR" dirty="0"/>
              <a:t> Server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enter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,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account</a:t>
            </a:r>
          </a:p>
          <a:p>
            <a:r>
              <a:rPr lang="fr-FR" dirty="0"/>
              <a:t>The </a:t>
            </a:r>
            <a:r>
              <a:rPr lang="fr-FR" dirty="0" err="1"/>
              <a:t>name</a:t>
            </a:r>
            <a:r>
              <a:rPr lang="fr-FR" dirty="0"/>
              <a:t> of the computer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network and the </a:t>
            </a:r>
            <a:r>
              <a:rPr lang="fr-FR" dirty="0" err="1"/>
              <a:t>password</a:t>
            </a:r>
            <a:r>
              <a:rPr lang="fr-FR" dirty="0"/>
              <a:t> of the </a:t>
            </a:r>
            <a:r>
              <a:rPr lang="fr-FR" dirty="0" err="1"/>
              <a:t>account</a:t>
            </a:r>
          </a:p>
          <a:p>
            <a:endParaRPr lang="fr-FR" dirty="0"/>
          </a:p>
        </p:txBody>
      </p:sp>
      <p:pic>
        <p:nvPicPr>
          <p:cNvPr id="2" name="Image 1" descr="Une image contenant texte, capture d’écran, logiciel, conception&#10;&#10;Le contenu généré par l’IA peut être incorrect.">
            <a:extLst>
              <a:ext uri="{FF2B5EF4-FFF2-40B4-BE49-F238E27FC236}">
                <a16:creationId xmlns:a16="http://schemas.microsoft.com/office/drawing/2014/main" id="{08856814-4CC8-10B9-C552-EE45F847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86" y="1714500"/>
            <a:ext cx="7840728" cy="48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11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44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201</cp:revision>
  <dcterms:created xsi:type="dcterms:W3CDTF">2025-10-09T02:55:12Z</dcterms:created>
  <dcterms:modified xsi:type="dcterms:W3CDTF">2025-10-09T13:58:39Z</dcterms:modified>
</cp:coreProperties>
</file>